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3.jpeg" ContentType="image/jpeg"/>
  <Override PartName="/ppt/media/image1.jpeg" ContentType="image/jpeg"/>
  <Override PartName="/ppt/media/image2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Cliquez et modifiez le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272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59984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04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CFA3D14-8256-4019-B113-8F007105AF86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04/07/2019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41E321E-0D01-482A-9E6D-295954D21720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Cliquez et modifiez le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AD617ED-B351-447C-8F89-AB9E4A8DC94B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04/07/2019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9EBD30E-73BE-48FE-A384-2FA57DA1BE8A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 6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3" name="TextShape 1"/>
          <p:cNvSpPr txBox="1"/>
          <p:nvPr/>
        </p:nvSpPr>
        <p:spPr>
          <a:xfrm>
            <a:off x="457200" y="493200"/>
            <a:ext cx="8229240" cy="2639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fr-FR" sz="3600" spc="-1" strike="noStrike">
                <a:solidFill>
                  <a:srgbClr val="1b2474"/>
                </a:solidFill>
                <a:latin typeface="Tahoma"/>
              </a:rPr>
              <a:t>Title</a:t>
            </a: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043520" y="2413440"/>
            <a:ext cx="4782600" cy="144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fr-FR" sz="3200" spc="-1" strike="noStrike">
                <a:solidFill>
                  <a:srgbClr val="0f7d2b"/>
                </a:solidFill>
                <a:latin typeface="Calibri"/>
              </a:rPr>
              <a:t>Speaker 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i="1" lang="fr-FR" sz="1800" spc="-1" strike="noStrike">
                <a:solidFill>
                  <a:srgbClr val="404040"/>
                </a:solidFill>
                <a:latin typeface="Calibri"/>
              </a:rPr>
              <a:t>Position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 7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529920" y="598320"/>
            <a:ext cx="4842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1b2474"/>
                </a:solidFill>
                <a:latin typeface="Tahoma"/>
              </a:rPr>
              <a:t>Slide title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29920" y="1091520"/>
            <a:ext cx="41569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262626"/>
                </a:solidFill>
                <a:latin typeface="Tahoma"/>
              </a:rPr>
              <a:t>Texts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8159400" y="6244560"/>
            <a:ext cx="10231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ffffff"/>
                </a:solidFill>
                <a:latin typeface="Tahoma"/>
              </a:rPr>
              <a:t>Page 3</a:t>
            </a:r>
            <a:endParaRPr b="0" lang="fr-FR" sz="12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 4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457200" y="1918800"/>
            <a:ext cx="8229240" cy="156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fr-FR" sz="4400" spc="-1" strike="noStrike">
                <a:solidFill>
                  <a:srgbClr val="0f7d2b"/>
                </a:solidFill>
                <a:latin typeface="Tahoma"/>
              </a:rPr>
              <a:t>Thank you</a:t>
            </a:r>
            <a:endParaRPr b="0" lang="fr-F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0f7d2b"/>
                </a:solidFill>
                <a:latin typeface="Tahoma"/>
              </a:rPr>
              <a:t>For your attention</a:t>
            </a:r>
            <a:endParaRPr b="0" lang="fr-FR" sz="36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Application>LibreOffice/6.0.7.3$Linux_X86_64 LibreOffice_project/00m0$Build-3</Application>
  <Words>13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2019-06-11T06:08:52Z</dcterms:created>
  <dc:creator>Victor</dc:creator>
  <dc:description/>
  <dc:language>fr-FR</dc:language>
  <cp:lastModifiedBy>Gaelle</cp:lastModifiedBy>
  <dcterms:modified xsi:type="dcterms:W3CDTF">2019-07-04T07:44:50Z</dcterms:modified>
  <cp:revision>12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